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24"/>
  </p:notesMasterIdLst>
  <p:sldIdLst>
    <p:sldId id="256" r:id="rId5"/>
    <p:sldId id="257" r:id="rId6"/>
    <p:sldId id="283" r:id="rId7"/>
    <p:sldId id="258" r:id="rId8"/>
    <p:sldId id="259" r:id="rId9"/>
    <p:sldId id="263" r:id="rId10"/>
    <p:sldId id="262" r:id="rId11"/>
    <p:sldId id="260" r:id="rId12"/>
    <p:sldId id="261" r:id="rId13"/>
    <p:sldId id="277" r:id="rId14"/>
    <p:sldId id="266" r:id="rId15"/>
    <p:sldId id="279" r:id="rId16"/>
    <p:sldId id="278" r:id="rId17"/>
    <p:sldId id="280" r:id="rId18"/>
    <p:sldId id="282" r:id="rId19"/>
    <p:sldId id="281" r:id="rId20"/>
    <p:sldId id="269" r:id="rId21"/>
    <p:sldId id="274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F2CC"/>
    <a:srgbClr val="397462"/>
    <a:srgbClr val="94B6AB"/>
    <a:srgbClr val="F8CBAD"/>
    <a:srgbClr val="47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8D9BC-59C2-4DC2-AE05-E2912C99A52E}" v="49" dt="2023-12-13T05:27:32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13387-F92E-4C7C-8EE2-C97077FBBF82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57150-3FAD-4CD1-8DA7-E3BF8A5D6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2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FB5B0-63B3-C50B-BFA4-FF3893DE9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04EF18-EB6B-C6BA-2E76-1380DB264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57657-EFB6-A5E7-4267-204A390C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6655-0350-4D8B-A7BA-71669F061868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D3CAC-60FD-FF0D-F69F-638648C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0359-8DDE-F879-C527-26E6DEB6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632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EE41D-BBF5-22D0-516E-C17B0E98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F1F2D-C2B8-B09F-E281-BFB985A12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BF377-0B40-2D62-4E57-B7359450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580E-5A97-438E-9823-59CD71A03CF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CD213-A49F-CE83-465E-BEA4EF62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60FD2-E0E0-F83D-9783-84D5DA89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932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311291-E6A4-F7A9-1536-D8BDA9503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207CE5-FE24-6AA5-A2DD-814E8E672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8E982-30AA-0D67-2423-3B9CCFEE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C07-1072-45CB-9C4B-3D8E478C0B10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5BF5-6BEC-8627-1217-6BAD320F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747E3-DD75-4664-A4EF-7766C193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1362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BA13-F17B-907B-4D1E-B8DB431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D017B-5214-33A1-338F-09FAA5B0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FB8D2-29E3-0BAA-7281-264B157A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9289-6C2A-416F-857B-0331C71B7441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04490-C7A0-8CB9-9E92-9F81458A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50C62-0D35-0896-9ADB-8F27B3CE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8819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AF8FB-B831-15F9-10DC-70A11B96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87B3D-63D5-70DB-E6A4-D16BBB64C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141C1-004C-1429-3D9F-B58D2538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7FFD-5F7D-441B-A1A6-F0394B4036B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19CCE-2ACA-AE5E-4F27-7ED5F9A9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C689E-1CFD-6191-12CC-26E1278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971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72227-ECD0-6F1A-3413-4219EB4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BC719-CEFD-3F30-365E-1A46D0007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33F5F-DE7C-318A-1575-E2C9D682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E6392-4939-B74E-CE45-4CAA5702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4BBB-1344-4B4B-A055-5ABF986278E7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16F5-241C-E2F7-99F4-86247C6D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122008-D71E-8633-63E3-9A5F13C1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718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D173B-969C-322E-40CB-117B4E5A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8A547-A737-B31C-454B-3014A1B16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52A570-2F31-466A-8792-77144AE25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40D4C5-7205-DE6C-8A1A-41CB15A2B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86E61F-C6EB-B9AE-864F-3CAEEFB8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91C291-0E47-90FC-F485-E4B1ECC9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D998-12E3-4D19-A30F-839861408082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311E36-93D2-181E-9BEE-2C28323D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0DA79-203A-EB77-AB92-BE1396A6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897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0F42-768F-BFFC-5867-CE97E60E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B264FF-02C6-54BC-7424-3F5CE689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DE9D-D0DF-441D-9ADC-74C04D89A826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0EC9F0-6DBD-828B-B6EA-8C45CE6E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219440-6B67-3B36-AB0E-C1F38B17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7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2605D-D656-6464-170C-6B58905D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93B1-9B24-4CF4-AA6B-B2372DE294DF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99CDD-D705-0E06-1D4E-ABDB1132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1F71F-889B-E125-28A2-3EEB82DA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199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884B8-A243-9548-C5E5-6314F3D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50AC0-D765-D0AA-716B-53C723C7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FD1E70-38D9-49E1-952D-31F2D45D1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1F51A-5299-9938-DDD2-C67830AA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DD94-292B-460F-B491-E44F29D87F7F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FDDE1-8F5B-CDA4-1C49-762FA749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97906-2F95-4C56-4DE2-BAD1BFC6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6344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AD39-CF91-E0C1-9972-D4B708F5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4946DE-F4C3-EC5A-5586-54119D5F4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DEE08-A684-C142-8B67-8519F6020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BBFBB-A1E8-37EF-A62A-BD7882A8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CE33-6ACD-4AEB-A313-ADD60599EA5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DC9D7-92DA-74C6-46D4-4E70906B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DB6FC-52E1-E8CA-F2B6-569E42A7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46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37894E-C6ED-35A1-9D90-B0554E09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2A2B3-01AE-88CA-F068-3645D949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105F5-5B7C-6E73-17D1-2A1AAE04D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8E780-DFE3-4B67-A1C9-57B93D367466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E475A-DA14-227D-E638-6CA8081B3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1855A-4DE6-B929-23DC-16FBE3CE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32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F6927-1FA0-AC1A-9EDD-F1E798F2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</a:t>
            </a:fld>
            <a:endParaRPr 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BB7D6-222D-BC26-10F5-F3680B7B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62" y="980163"/>
            <a:ext cx="7065876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A1F7E812-E301-07CD-5051-59BB12D5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10</a:t>
            </a:fld>
            <a:endParaRPr 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6BA9E-0F18-4C11-55AF-7F890753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55" y="-123263"/>
            <a:ext cx="11065199" cy="67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F954333-20CE-BD9F-2524-4F55AA0C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875" y="1109852"/>
            <a:ext cx="3468925" cy="34872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54F5C4-9D71-9DF4-93DF-F1F1E6D5B202}"/>
              </a:ext>
            </a:extLst>
          </p:cNvPr>
          <p:cNvSpPr txBox="1"/>
          <p:nvPr/>
        </p:nvSpPr>
        <p:spPr>
          <a:xfrm>
            <a:off x="8608798" y="19028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 0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C2DBC-3D23-18B8-2A72-6F710BD6A0AC}"/>
              </a:ext>
            </a:extLst>
          </p:cNvPr>
          <p:cNvSpPr txBox="1"/>
          <p:nvPr/>
        </p:nvSpPr>
        <p:spPr>
          <a:xfrm>
            <a:off x="10202376" y="345364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😆 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 0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B1AF1554-EB17-A341-061D-295E67F2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11</a:t>
            </a:fld>
            <a:endParaRPr 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2E854-A0D5-8586-D34E-0AEDBF9C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9" y="136525"/>
            <a:ext cx="1025832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B9CCD2-8BB7-74FB-F042-FBF15BD27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58" y="4911645"/>
            <a:ext cx="3542083" cy="13412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74330D-7CAD-3C4B-3596-382285528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86" y="2365736"/>
            <a:ext cx="1883827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5AC1370-2FD6-DF43-83B4-69B2FC43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12</a:t>
            </a:fld>
            <a:endParaRPr 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B2350C-5038-5844-5BE0-9F5C5C6C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9" y="-27382"/>
            <a:ext cx="11290771" cy="6748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470E93-74BC-76AC-9C3D-2ACEEDB7FD4D}"/>
              </a:ext>
            </a:extLst>
          </p:cNvPr>
          <p:cNvSpPr txBox="1"/>
          <p:nvPr/>
        </p:nvSpPr>
        <p:spPr>
          <a:xfrm>
            <a:off x="2006600" y="2967335"/>
            <a:ext cx="48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🥈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6181D-3F7F-3ADA-F097-D75934F2AF5E}"/>
              </a:ext>
            </a:extLst>
          </p:cNvPr>
          <p:cNvSpPr txBox="1"/>
          <p:nvPr/>
        </p:nvSpPr>
        <p:spPr>
          <a:xfrm>
            <a:off x="4876800" y="2967335"/>
            <a:ext cx="48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🥈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3972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947C70F-4769-AFB1-6B34-37D872E4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13</a:t>
            </a:fld>
            <a:endParaRPr lang="en-US" sz="1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4C30AE-DAB3-354E-8965-189504BC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" y="136525"/>
            <a:ext cx="11064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8280A9-49EE-0B03-7EA4-FCBBD2BF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33529"/>
            <a:ext cx="11296867" cy="6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4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C279CE-8625-4790-988A-1F5005FB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15</a:t>
            </a:fld>
            <a:endParaRPr 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241DA-B176-33A8-B23B-1592422A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0" y="136525"/>
            <a:ext cx="11522439" cy="60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5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ADB10CA-19A0-6D4A-24EC-4E5ABD4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16</a:t>
            </a:fld>
            <a:endParaRPr 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B8888-FEB1-333C-A0E0-3C71F6AE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1" y="-15189"/>
            <a:ext cx="10906689" cy="673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A18EE-3D23-42BD-76E4-984E7613D600}"/>
              </a:ext>
            </a:extLst>
          </p:cNvPr>
          <p:cNvSpPr txBox="1"/>
          <p:nvPr/>
        </p:nvSpPr>
        <p:spPr>
          <a:xfrm>
            <a:off x="2324100" y="1684635"/>
            <a:ext cx="31877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      🥈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64E2A-859B-AD08-73C0-EFAC7B49CE37}"/>
              </a:ext>
            </a:extLst>
          </p:cNvPr>
          <p:cNvSpPr txBox="1"/>
          <p:nvPr/>
        </p:nvSpPr>
        <p:spPr>
          <a:xfrm>
            <a:off x="6565900" y="1684635"/>
            <a:ext cx="31877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      🥈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1759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1253E-6064-A2D6-B4ED-48DECF3F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17</a:t>
            </a:fld>
            <a:endParaRPr 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A5E331-5CAB-D53E-471F-210D318C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36525"/>
            <a:ext cx="11089585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E142A-8E1B-E230-A543-0D7E51C7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18</a:t>
            </a:fld>
            <a:endParaRPr 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A272A1-1A07-1D6E-8C75-45C9198C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5" y="136525"/>
            <a:ext cx="10906689" cy="6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E142A-8E1B-E230-A543-0D7E51C7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19</a:t>
            </a:fld>
            <a:endParaRPr 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00D7DD-175C-87C3-9EB5-B1136378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86" y="2355229"/>
            <a:ext cx="7175614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A622A-6B75-5DE9-1CCA-B02D46CF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2</a:t>
            </a:fld>
            <a:endParaRPr 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F2AE2-C3E3-C6A1-DBE4-ADF893D0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1" y="295765"/>
            <a:ext cx="10906689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DE8FB1-1C95-3365-EFAE-B806BB2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3</a:t>
            </a:fld>
            <a:endParaRPr 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434DD-4884-05E0-1391-4F969155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1" y="299010"/>
            <a:ext cx="10906689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야외, 건물, 창문, 거리이(가) 표시된 사진&#10;&#10;자동 생성된 설명">
            <a:extLst>
              <a:ext uri="{FF2B5EF4-FFF2-40B4-BE49-F238E27FC236}">
                <a16:creationId xmlns:a16="http://schemas.microsoft.com/office/drawing/2014/main" id="{86FBF3B6-A277-7E53-E8CA-03A51822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0" y="3948795"/>
            <a:ext cx="2081270" cy="2081270"/>
          </a:xfrm>
          <a:prstGeom prst="rect">
            <a:avLst/>
          </a:prstGeom>
        </p:spPr>
      </p:pic>
      <p:pic>
        <p:nvPicPr>
          <p:cNvPr id="12" name="그림 11" descr="야외, 건물, 나무, 부지이(가) 표시된 사진&#10;&#10;자동 생성된 설명">
            <a:extLst>
              <a:ext uri="{FF2B5EF4-FFF2-40B4-BE49-F238E27FC236}">
                <a16:creationId xmlns:a16="http://schemas.microsoft.com/office/drawing/2014/main" id="{AB676E7D-9B95-CE96-E5FE-40AF13C15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06" y="3915730"/>
            <a:ext cx="2081270" cy="208127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DE8FB1-1C95-3365-EFAE-B806BB2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4</a:t>
            </a:fld>
            <a:endParaRPr lang="en-US" sz="1000" dirty="0"/>
          </a:p>
        </p:txBody>
      </p:sp>
      <p:pic>
        <p:nvPicPr>
          <p:cNvPr id="8" name="그림 7" descr="건물, 창문, 야외, 부지이(가) 표시된 사진&#10;&#10;자동 생성된 설명">
            <a:extLst>
              <a:ext uri="{FF2B5EF4-FFF2-40B4-BE49-F238E27FC236}">
                <a16:creationId xmlns:a16="http://schemas.microsoft.com/office/drawing/2014/main" id="{3A32BE53-D6D9-FDFD-6444-F10DE16D8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63" y="3948795"/>
            <a:ext cx="2081270" cy="2081270"/>
          </a:xfrm>
          <a:prstGeom prst="rect">
            <a:avLst/>
          </a:prstGeom>
        </p:spPr>
      </p:pic>
      <p:pic>
        <p:nvPicPr>
          <p:cNvPr id="6" name="그림 5" descr="야외, 건물, 하늘, 어안 렌즈이(가) 표시된 사진&#10;&#10;자동 생성된 설명">
            <a:extLst>
              <a:ext uri="{FF2B5EF4-FFF2-40B4-BE49-F238E27FC236}">
                <a16:creationId xmlns:a16="http://schemas.microsoft.com/office/drawing/2014/main" id="{55975691-03B5-76B5-3ECD-899AC5AB9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5" y="3948795"/>
            <a:ext cx="2081270" cy="20812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32A9BB-AB07-D9F6-E0FE-0113CB8E2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87" y="238538"/>
            <a:ext cx="10906689" cy="34262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7A4677-467B-CAF3-322E-5D60996FB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927" y="5932169"/>
            <a:ext cx="2261812" cy="9449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54449E-FF09-82FB-BD29-00701E55E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999" y="5901167"/>
            <a:ext cx="2261812" cy="9449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2B9C69-56CC-4E38-6A30-057FFF3E7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020" y="4420582"/>
            <a:ext cx="1670449" cy="1609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58069E2-A11C-C90F-24EF-D8189C8820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0582" y="4420581"/>
            <a:ext cx="1670449" cy="16094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000158-074B-0228-A38A-BDF25BD0AE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5374" y="4369578"/>
            <a:ext cx="1652159" cy="16094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2126757-2ADC-6D83-845A-1F6BB5E665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1705" y="4420581"/>
            <a:ext cx="1670449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63139DF-67B8-E29D-8F4F-2EA996CB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5</a:t>
            </a:fld>
            <a:endParaRPr 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F58E03-FE34-F749-0F0B-B6D4A1F2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1" y="161610"/>
            <a:ext cx="10924979" cy="65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2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704784-A13A-C449-B2B0-4D15BBC1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1" y="0"/>
            <a:ext cx="10924979" cy="6669602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EB12400-163D-5D01-8D24-33C27FF6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92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B54DF3-49CD-C2D4-994C-9B4016C9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1" y="-141850"/>
            <a:ext cx="10906689" cy="66574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0C9C5C-C38A-89E1-5F6D-625E94FF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71" y="2102017"/>
            <a:ext cx="5285690" cy="29263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C55EF7-E7F7-70ED-2004-4A951858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035" y="5028351"/>
            <a:ext cx="1140051" cy="9327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D99E6D0-B97E-4D91-E944-3276AEBA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10" y="5028352"/>
            <a:ext cx="1140051" cy="9327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BBC17D-88AC-F5B0-66C3-D076D99AC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8560" y="5079149"/>
            <a:ext cx="1146147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208FE7BF-B97D-24D4-5146-3DD3B932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92" y="0"/>
            <a:ext cx="12016257" cy="6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6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D444BD70-03ED-12FB-859C-7EDE5508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9</a:t>
            </a:fld>
            <a:endParaRPr lang="en-US" sz="10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7332721-A63B-124D-36E6-F2F98A4A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3" y="0"/>
            <a:ext cx="12089416" cy="6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DE07F064EC014DBD36F97193BD6408" ma:contentTypeVersion="3" ma:contentTypeDescription="새 문서를 만듭니다." ma:contentTypeScope="" ma:versionID="2401d758bfc4a5ef43f065989b65ace1">
  <xsd:schema xmlns:xsd="http://www.w3.org/2001/XMLSchema" xmlns:xs="http://www.w3.org/2001/XMLSchema" xmlns:p="http://schemas.microsoft.com/office/2006/metadata/properties" xmlns:ns3="4cc77b1d-bc5e-4399-86a9-bca746ea61c4" targetNamespace="http://schemas.microsoft.com/office/2006/metadata/properties" ma:root="true" ma:fieldsID="03c4394cc9103eaafce420f6502c85ae" ns3:_="">
    <xsd:import namespace="4cc77b1d-bc5e-4399-86a9-bca746ea61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77b1d-bc5e-4399-86a9-bca746ea6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7ED6E0-C0EF-41F2-B6CE-0E1545AC5F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12C50-CAE6-4E7F-8FCF-673532C2CB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c77b1d-bc5e-4399-86a9-bca746ea61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CC4F8-031E-4366-A3A6-C55036C14F89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4cc77b1d-bc5e-4399-86a9-bca746ea61c4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36</Words>
  <Application>Microsoft Office PowerPoint</Application>
  <PresentationFormat>와이드스크린</PresentationFormat>
  <Paragraphs>26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210 데이라잇 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사회초년생(+대학생)에게  추천하는 주거형태와 위치</dc:title>
  <dc:creator>노준식</dc:creator>
  <cp:lastModifiedBy>최준혁</cp:lastModifiedBy>
  <cp:revision>29</cp:revision>
  <dcterms:created xsi:type="dcterms:W3CDTF">2023-12-12T04:10:56Z</dcterms:created>
  <dcterms:modified xsi:type="dcterms:W3CDTF">2023-12-13T05:30:33Z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0x010100FADE07F064EC014DBD36F97193BD6408</vt:lpwstr>
  </property>
</Properties>
</file>